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7099300" cy="10234613"/>
  <p:defaultTextStyle>
    <a:defPPr>
      <a:defRPr lang="th-TH"/>
    </a:defPPr>
    <a:lvl1pPr marL="0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408185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816369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224554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1632738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2040922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2449107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2857291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3265476" algn="l" defTabSz="8163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68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0526831A-AC21-43C2-B610-9C0AD72FA098}" type="datetimeFigureOut">
              <a:rPr lang="th-TH" smtClean="0"/>
              <a:pPr/>
              <a:t>19/12/61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2D5FBC0B-37DB-4223-BFC6-23AC38AF7EF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9787592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7C173D44-E496-4ACB-B811-5BE37DF6A405}" type="datetimeFigureOut">
              <a:rPr lang="th-TH" smtClean="0"/>
              <a:pPr/>
              <a:t>19/12/61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5"/>
          </a:xfrm>
          <a:prstGeom prst="rect">
            <a:avLst/>
          </a:prstGeom>
        </p:spPr>
        <p:txBody>
          <a:bodyPr vert="horz" lIns="94754" tIns="47377" rIns="94754" bIns="47377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CD1273CB-9EEC-48E0-AE0F-19BBF1E3582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549743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5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69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54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38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22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07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91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76" algn="l" defTabSz="81636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7539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51063" y="4853473"/>
            <a:ext cx="956732" cy="28247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lIns="81627" tIns="40813" rIns="81627" bIns="40813" rtlCol="0">
            <a:spAutoFit/>
          </a:bodyPr>
          <a:lstStyle/>
          <a:p>
            <a:r>
              <a:rPr lang="en-US" sz="13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Thai FDA</a:t>
            </a:r>
            <a:endParaRPr lang="th-TH" sz="13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286116" y="4878086"/>
            <a:ext cx="2500330" cy="251700"/>
          </a:xfrm>
          <a:prstGeom prst="rect">
            <a:avLst/>
          </a:prstGeom>
          <a:noFill/>
          <a:ln>
            <a:noFill/>
          </a:ln>
        </p:spPr>
        <p:txBody>
          <a:bodyPr wrap="square" lIns="81627" tIns="40813" rIns="81627" bIns="40813" rtlCol="0">
            <a:spAutoFit/>
          </a:bodyPr>
          <a:lstStyle/>
          <a:p>
            <a:pPr algn="ctr"/>
            <a:r>
              <a:rPr lang="th-TH" altLang="th-TH" sz="1100" b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หัวข้อเรื่องที่นำเสนอ</a:t>
            </a:r>
            <a:endParaRPr lang="th-TH" sz="11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7072330" y="4905246"/>
            <a:ext cx="1463019" cy="25170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81627" tIns="40813" rIns="81627" bIns="40813" rtlCol="0">
            <a:spAutoFit/>
          </a:bodyPr>
          <a:lstStyle/>
          <a:p>
            <a:pPr algn="ctr"/>
            <a:fld id="{E8739317-9FC0-4094-B87A-E34EB729792F}" type="datetime6">
              <a:rPr lang="th-TH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ctr"/>
              <a:t>19/12/61 14:25 น.</a:t>
            </a:fld>
            <a:endParaRPr lang="th-TH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723422" y="4863663"/>
            <a:ext cx="404318" cy="277181"/>
          </a:xfrm>
          <a:prstGeom prst="rect">
            <a:avLst/>
          </a:prstGeom>
          <a:noFill/>
        </p:spPr>
        <p:txBody>
          <a:bodyPr wrap="none" lIns="76379" tIns="38190" rIns="76379" bIns="38190" rtlCol="0">
            <a:spAutoFit/>
          </a:bodyPr>
          <a:lstStyle/>
          <a:p>
            <a:fld id="{85E5A5F7-6991-4C50-8BFE-9C002A0F8E5E}" type="slidenum">
              <a:rPr lang="th-TH" sz="1300" smtClean="0"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วงรี 15"/>
          <p:cNvSpPr/>
          <p:nvPr userDrawn="1"/>
        </p:nvSpPr>
        <p:spPr>
          <a:xfrm>
            <a:off x="200137" y="4852807"/>
            <a:ext cx="248591" cy="231394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379" tIns="38190" rIns="76379" bIns="38190"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67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16369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8" indent="-306138" algn="l" defTabSz="81636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00" indent="-255115" algn="l" defTabSz="816369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61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46" indent="-204092" algn="l" defTabSz="816369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30" indent="-204092" algn="l" defTabSz="816369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15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99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83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68" indent="-204092" algn="l" defTabSz="81636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5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9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54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38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22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07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91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76" algn="l" defTabSz="8163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273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816944"/>
            <a:ext cx="9144000" cy="307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389" tIns="38194" rIns="76389" bIns="38194"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156459" y="4225841"/>
            <a:ext cx="441208" cy="384911"/>
          </a:xfrm>
          <a:prstGeom prst="rect">
            <a:avLst/>
          </a:prstGeom>
          <a:noFill/>
        </p:spPr>
        <p:txBody>
          <a:bodyPr wrap="none" lIns="76389" tIns="38194" rIns="76389" bIns="38194" rtlCol="0">
            <a:spAutoFit/>
          </a:bodyPr>
          <a:lstStyle/>
          <a:p>
            <a:pPr algn="ctr"/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กว้าง</a:t>
            </a:r>
          </a:p>
          <a:p>
            <a:pPr algn="ctr"/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CM</a:t>
            </a:r>
            <a:endParaRPr lang="th-TH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4289396"/>
            <a:ext cx="1423848" cy="384911"/>
          </a:xfrm>
          <a:prstGeom prst="rect">
            <a:avLst/>
          </a:prstGeom>
          <a:noFill/>
        </p:spPr>
        <p:txBody>
          <a:bodyPr wrap="none" lIns="76389" tIns="38194" rIns="76389" bIns="38194" rtlCol="0">
            <a:spAutoFit/>
          </a:bodyPr>
          <a:lstStyle/>
          <a:p>
            <a:pPr algn="ctr"/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Font Tahoma </a:t>
            </a:r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ขนาด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  <a:endParaRPr lang="th-TH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กว้าง 3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CM</a:t>
            </a:r>
            <a:endParaRPr lang="th-TH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5140" y="4286262"/>
            <a:ext cx="1423848" cy="384911"/>
          </a:xfrm>
          <a:prstGeom prst="rect">
            <a:avLst/>
          </a:prstGeom>
          <a:noFill/>
        </p:spPr>
        <p:txBody>
          <a:bodyPr wrap="none" lIns="76389" tIns="38194" rIns="76389" bIns="38194" rtlCol="0">
            <a:spAutoFit/>
          </a:bodyPr>
          <a:lstStyle/>
          <a:p>
            <a:pPr algn="ctr"/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Font Tahoma</a:t>
            </a:r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ขนาด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กว้าง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CM</a:t>
            </a:r>
            <a:endParaRPr lang="th-TH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1119" y="4122761"/>
            <a:ext cx="904475" cy="538799"/>
          </a:xfrm>
          <a:prstGeom prst="rect">
            <a:avLst/>
          </a:prstGeom>
          <a:noFill/>
        </p:spPr>
        <p:txBody>
          <a:bodyPr wrap="none" lIns="76389" tIns="38194" rIns="76389" bIns="38194" rtlCol="0">
            <a:spAutoFit/>
          </a:bodyPr>
          <a:lstStyle/>
          <a:p>
            <a:pPr algn="ctr"/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Font Tahoma</a:t>
            </a:r>
          </a:p>
          <a:p>
            <a:pPr algn="ctr"/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ขนาด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กว้าง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CM</a:t>
            </a:r>
            <a:endParaRPr lang="th-TH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7612065" y="4663863"/>
            <a:ext cx="0" cy="19021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372405" y="4557374"/>
            <a:ext cx="1328" cy="22989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85684" y="4438435"/>
            <a:ext cx="1423848" cy="231022"/>
          </a:xfrm>
          <a:prstGeom prst="rect">
            <a:avLst/>
          </a:prstGeom>
          <a:noFill/>
        </p:spPr>
        <p:txBody>
          <a:bodyPr wrap="none" lIns="76389" tIns="38194" rIns="76389" bIns="38194" rtlCol="0">
            <a:spAutoFit/>
          </a:bodyPr>
          <a:lstStyle/>
          <a:p>
            <a:pPr algn="ctr"/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Font Tahoma </a:t>
            </a:r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ขนาด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endParaRPr lang="th-TH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วงเล็บปีกกาขวา 11"/>
          <p:cNvSpPr/>
          <p:nvPr/>
        </p:nvSpPr>
        <p:spPr>
          <a:xfrm>
            <a:off x="2130944" y="4828014"/>
            <a:ext cx="65974" cy="26340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389" tIns="38194" rIns="76389" bIns="38194"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278248" y="4834859"/>
            <a:ext cx="441208" cy="231022"/>
          </a:xfrm>
          <a:prstGeom prst="rect">
            <a:avLst/>
          </a:prstGeom>
          <a:noFill/>
        </p:spPr>
        <p:txBody>
          <a:bodyPr wrap="none" lIns="76389" tIns="38194" rIns="76389" bIns="38194" rtlCol="0">
            <a:spAutoFit/>
          </a:bodyPr>
          <a:lstStyle/>
          <a:p>
            <a:r>
              <a:rPr lang="th-TH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CM</a:t>
            </a:r>
            <a:endParaRPr lang="th-TH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 rot="5400000">
            <a:off x="1125631" y="4751654"/>
            <a:ext cx="204109" cy="733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สี่เหลี่ยมผืนผ้า 18"/>
          <p:cNvSpPr/>
          <p:nvPr/>
        </p:nvSpPr>
        <p:spPr>
          <a:xfrm>
            <a:off x="77120" y="4833228"/>
            <a:ext cx="1280170" cy="31027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389" tIns="38194" rIns="76389" bIns="38194"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3374985" y="4856453"/>
            <a:ext cx="2327531" cy="223561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389" tIns="38194" rIns="76389" bIns="38194" rtlCol="0" anchor="ctr"/>
          <a:lstStyle/>
          <a:p>
            <a:pPr algn="ctr"/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7118380" y="4877653"/>
            <a:ext cx="1329870" cy="217788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389" tIns="38194" rIns="76389" bIns="38194" rtlCol="0" anchor="ctr"/>
          <a:lstStyle/>
          <a:p>
            <a:pPr algn="ctr"/>
            <a:endParaRPr lang="th-TH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8662964" y="4866635"/>
            <a:ext cx="332468" cy="227793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389" tIns="38194" rIns="76389" bIns="38194" rtlCol="0" anchor="ctr"/>
          <a:lstStyle/>
          <a:p>
            <a:pPr algn="ctr"/>
            <a:endParaRPr lang="th-TH"/>
          </a:p>
        </p:txBody>
      </p:sp>
      <p:cxnSp>
        <p:nvCxnSpPr>
          <p:cNvPr id="24" name="ลูกศรเชื่อมต่อแบบตรง 23"/>
          <p:cNvCxnSpPr/>
          <p:nvPr/>
        </p:nvCxnSpPr>
        <p:spPr>
          <a:xfrm>
            <a:off x="8805745" y="4663863"/>
            <a:ext cx="0" cy="19021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4605250" y="4650300"/>
            <a:ext cx="0" cy="19021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สี่เหลี่ยมผืนผ้า 30"/>
          <p:cNvSpPr/>
          <p:nvPr/>
        </p:nvSpPr>
        <p:spPr>
          <a:xfrm>
            <a:off x="1428727" y="939693"/>
            <a:ext cx="6000793" cy="15716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389" tIns="38194" rIns="76389" bIns="38194" rtlCol="0" anchor="ctr"/>
          <a:lstStyle/>
          <a:p>
            <a:pPr algn="ctr"/>
            <a:endParaRPr lang="th-TH"/>
          </a:p>
        </p:txBody>
      </p:sp>
      <p:sp>
        <p:nvSpPr>
          <p:cNvPr id="32" name="TextBox 31"/>
          <p:cNvSpPr txBox="1"/>
          <p:nvPr/>
        </p:nvSpPr>
        <p:spPr>
          <a:xfrm>
            <a:off x="1769975" y="925653"/>
            <a:ext cx="4939233" cy="1600628"/>
          </a:xfrm>
          <a:prstGeom prst="rect">
            <a:avLst/>
          </a:prstGeom>
          <a:noFill/>
        </p:spPr>
        <p:txBody>
          <a:bodyPr wrap="none" lIns="76389" tIns="38194" rIns="76389" bIns="38194" rtlCol="0">
            <a:spAutoFit/>
          </a:bodyPr>
          <a:lstStyle/>
          <a:p>
            <a:pPr algn="ctr"/>
            <a:r>
              <a:rPr lang="th-TH" sz="3300" b="1" dirty="0" smtClean="0">
                <a:latin typeface="TH SarabunIT๙" pitchFamily="34" charset="-34"/>
                <a:cs typeface="TH SarabunIT๙" pitchFamily="34" charset="-34"/>
              </a:rPr>
              <a:t>วาระที่ 3.3</a:t>
            </a:r>
          </a:p>
          <a:p>
            <a:pPr algn="ctr"/>
            <a:r>
              <a:rPr lang="th-TH" sz="3300" b="1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3300" b="1" dirty="0">
                <a:latin typeface="TH SarabunIT๙" pitchFamily="34" charset="-34"/>
                <a:cs typeface="TH SarabunIT๙" pitchFamily="34" charset="-34"/>
              </a:rPr>
              <a:t>จัดทำ</a:t>
            </a:r>
            <a:r>
              <a:rPr lang="en-US" sz="3300" b="1" dirty="0">
                <a:latin typeface="TH SarabunIT๙" pitchFamily="34" charset="-34"/>
                <a:cs typeface="TH SarabunIT๙" pitchFamily="34" charset="-34"/>
              </a:rPr>
              <a:t> Template</a:t>
            </a:r>
            <a:r>
              <a:rPr lang="th-TH" sz="33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3300" b="1" dirty="0">
                <a:latin typeface="TH SarabunIT๙" pitchFamily="34" charset="-34"/>
                <a:cs typeface="TH SarabunIT๙" pitchFamily="34" charset="-34"/>
              </a:rPr>
              <a:t>PPT </a:t>
            </a:r>
            <a:endParaRPr lang="th-TH" sz="33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3300" b="1" dirty="0" smtClean="0">
                <a:latin typeface="TH SarabunIT๙" pitchFamily="34" charset="-34"/>
                <a:cs typeface="TH SarabunIT๙" pitchFamily="34" charset="-34"/>
              </a:rPr>
              <a:t>ของ</a:t>
            </a:r>
            <a:r>
              <a:rPr lang="th-TH" sz="3300" b="1" dirty="0">
                <a:latin typeface="TH SarabunIT๙" pitchFamily="34" charset="-34"/>
                <a:cs typeface="TH SarabunIT๙" pitchFamily="34" charset="-34"/>
              </a:rPr>
              <a:t>สำนักงานคณะกรรมการอาหารและยา</a:t>
            </a:r>
            <a:endParaRPr lang="th-TH" sz="3300" b="1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2081844" y="2559276"/>
            <a:ext cx="4919048" cy="1369796"/>
          </a:xfrm>
          <a:prstGeom prst="rect">
            <a:avLst/>
          </a:prstGeom>
        </p:spPr>
        <p:txBody>
          <a:bodyPr wrap="square" lIns="76389" tIns="38194" rIns="76389" bIns="38194">
            <a:spAutoFit/>
          </a:bodyPr>
          <a:lstStyle/>
          <a:p>
            <a:pPr algn="ctr"/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โดย 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ชื่อ..........................................</a:t>
            </a:r>
          </a:p>
          <a:p>
            <a:pPr algn="ctr"/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ตำแหน่ง.....................................</a:t>
            </a:r>
          </a:p>
          <a:p>
            <a:pPr algn="ctr"/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วันที่.................................</a:t>
            </a:r>
            <a:endParaRPr lang="th-TH" sz="2800" b="1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3824642" y="317351"/>
            <a:ext cx="1298814" cy="584965"/>
          </a:xfrm>
          <a:prstGeom prst="rect">
            <a:avLst/>
          </a:prstGeom>
        </p:spPr>
        <p:txBody>
          <a:bodyPr wrap="none" lIns="76389" tIns="38194" rIns="76389" bIns="38194">
            <a:spAutoFit/>
          </a:bodyPr>
          <a:lstStyle/>
          <a:p>
            <a:pPr lvl="0" algn="ctr"/>
            <a:r>
              <a:rPr lang="th-TH" sz="33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(ตัวอย่าง)</a:t>
            </a:r>
          </a:p>
        </p:txBody>
      </p:sp>
    </p:spTree>
    <p:extLst>
      <p:ext uri="{BB962C8B-B14F-4D97-AF65-F5344CB8AC3E}">
        <p14:creationId xmlns:p14="http://schemas.microsoft.com/office/powerpoint/2010/main" xmlns="" val="5478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แนวทางการนำเสนอ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Presentation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ในการประชุมของกระทรวงสาธารณสุข และของ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อย.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571472" y="755585"/>
            <a:ext cx="8148384" cy="3816429"/>
            <a:chOff x="714348" y="571486"/>
            <a:chExt cx="8148384" cy="3816429"/>
          </a:xfrm>
        </p:grpSpPr>
        <p:sp>
          <p:nvSpPr>
            <p:cNvPr id="2" name="TextBox 1"/>
            <p:cNvSpPr txBox="1"/>
            <p:nvPr/>
          </p:nvSpPr>
          <p:spPr>
            <a:xfrm>
              <a:off x="714348" y="571486"/>
              <a:ext cx="8148384" cy="3816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1. ตั้งค่าหน้ากระดาษ 16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:9 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(ไปที่ ออกแบบ       ตั้งค่าหน้ากระดาษ       ขนาดภาพนิ่ง เลือก 16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:9</a:t>
              </a:r>
            </a:p>
            <a:p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2. 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ใช้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 template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ตาม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 file 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นี้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3. วิธีการเปลี่ยน “หัวข้อเรื่องที่นำเสนอ” ด้านล่าง กึ่งกลาง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   3.1 ไปที่ มุมมอง       ต้นแบบภาพนิ่ง        ไปหน้าที่ 1  แล้วทำการเปลี่ยนหัวข้อเรื่อง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   3.2 วัน เวลา และเลขหน้า ไม่ต้องแก้ไข เนื่องจาก ตั้งอัตโนมัติ ไว้แล้ว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4. เนื้อหาที่นำเสนอ ไม่เกิน 5 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slide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(ไม่รวมปกหน้า และขอขอบคุณ)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5. เนื้อหาในแต่ละ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 slide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ไม่เกิน 7 บรรทัด แต่ละบรรทัดไม่เกิน 7 คำ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6. พื้น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 slide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เป็นสีสุภาพ มีความเหมาะสม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7. ตัวอักษรเป็นสีสุภาพมีความเหมาะสม</a:t>
              </a:r>
            </a:p>
            <a:p>
              <a:r>
                <a:rPr lang="th-TH" sz="22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8. มีข้อเสนอให้ที่ประชุม เพื่อทราบ เพื่อพิจารณา เป็นข้อ ๆ สรุปอย่างชัดเจนใน</a:t>
              </a:r>
              <a:r>
                <a:rPr lang="en-US" sz="22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 slide </a:t>
              </a:r>
              <a:r>
                <a:rPr lang="th-TH" sz="22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ก่อนขอขอบคุณ</a:t>
              </a:r>
            </a:p>
            <a:p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9. สามารถ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 download template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นี้ ได้ที่ </a:t>
              </a:r>
              <a:r>
                <a:rPr lang="en-US" sz="2200" b="1" dirty="0" smtClean="0">
                  <a:latin typeface="TH SarabunPSK" pitchFamily="34" charset="-34"/>
                  <a:cs typeface="TH SarabunPSK" pitchFamily="34" charset="-34"/>
                </a:rPr>
                <a:t>website</a:t>
              </a:r>
              <a:r>
                <a:rPr lang="th-TH" sz="2200" b="1" dirty="0" smtClean="0">
                  <a:latin typeface="TH SarabunPSK" pitchFamily="34" charset="-34"/>
                  <a:cs typeface="TH SarabunPSK" pitchFamily="34" charset="-34"/>
                </a:rPr>
                <a:t> กองแผนงานและวิชาการ</a:t>
              </a:r>
              <a:endParaRPr lang="th-TH" sz="22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5" name="ลูกศรเชื่อมต่อแบบตรง 4"/>
            <p:cNvCxnSpPr/>
            <p:nvPr/>
          </p:nvCxnSpPr>
          <p:spPr>
            <a:xfrm>
              <a:off x="2357422" y="1766882"/>
              <a:ext cx="357190" cy="158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ลูกศรเชื่อมต่อแบบตรง 5"/>
            <p:cNvCxnSpPr/>
            <p:nvPr/>
          </p:nvCxnSpPr>
          <p:spPr>
            <a:xfrm>
              <a:off x="4000496" y="1766882"/>
              <a:ext cx="357190" cy="158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ลูกศรเชื่อมต่อแบบตรง 6"/>
            <p:cNvCxnSpPr/>
            <p:nvPr/>
          </p:nvCxnSpPr>
          <p:spPr>
            <a:xfrm>
              <a:off x="4067171" y="776275"/>
              <a:ext cx="357190" cy="158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ลูกศรเชื่อมต่อแบบตรง 7"/>
            <p:cNvCxnSpPr/>
            <p:nvPr/>
          </p:nvCxnSpPr>
          <p:spPr>
            <a:xfrm>
              <a:off x="5919797" y="776275"/>
              <a:ext cx="357190" cy="158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8273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iki Page" ma:contentTypeID="0x010108000CC670FD1B74A94EBCCC191284EB7C3F" ma:contentTypeVersion="0" ma:contentTypeDescription="Create a new wiki page." ma:contentTypeScope="" ma:versionID="606bd43aa3815a9f328356a8e60b04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9f003db0dd5f41166429b883948d67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Wiki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WikiField" ma:index="7" nillable="true" ma:displayName="Wiki Content" ma:internalName="WikiField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WikiEditForm</Display>
  <Edit>WikiEditForm</Edit>
  <New>WikiEditForm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ikiFiel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C294FC7-6C7A-41C7-89D6-7BD5388404CB}"/>
</file>

<file path=customXml/itemProps2.xml><?xml version="1.0" encoding="utf-8"?>
<ds:datastoreItem xmlns:ds="http://schemas.openxmlformats.org/officeDocument/2006/customXml" ds:itemID="{31B6E5F8-F7BC-499A-8C17-35350D0C06FE}"/>
</file>

<file path=customXml/itemProps3.xml><?xml version="1.0" encoding="utf-8"?>
<ds:datastoreItem xmlns:ds="http://schemas.openxmlformats.org/officeDocument/2006/customXml" ds:itemID="{38156F71-887F-44BC-A1C5-E28F7363FF8E}"/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224</Words>
  <Application>Microsoft Office PowerPoint</Application>
  <PresentationFormat>นำเสนอทางหน้าจอ (16:9)</PresentationFormat>
  <Paragraphs>30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FDA-DC001</cp:lastModifiedBy>
  <cp:revision>21</cp:revision>
  <cp:lastPrinted>2017-10-23T13:17:58Z</cp:lastPrinted>
  <dcterms:created xsi:type="dcterms:W3CDTF">2017-10-23T04:45:44Z</dcterms:created>
  <dcterms:modified xsi:type="dcterms:W3CDTF">2018-12-19T10:18:43Z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0x010108000CC670FD1B74A94EBCCC191284EB7C3F</vt:lpwstr>
  </property>
</Properties>
</file>